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127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F858-5AFB-491A-8EBB-9DDFDBAE67C2}" type="datetimeFigureOut">
              <a:rPr lang="zh-CN" altLang="en-US" smtClean="0"/>
              <a:pPr/>
              <a:t>2022/9/13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B987-10C2-4439-B6F3-8C23C93AEC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" y="428604"/>
            <a:ext cx="9107805" cy="5946140"/>
          </a:xfrm>
          <a:prstGeom prst="rect">
            <a:avLst/>
          </a:prstGeom>
        </p:spPr>
      </p:pic>
      <p:sp>
        <p:nvSpPr>
          <p:cNvPr id="6" name="爆炸形 1 5"/>
          <p:cNvSpPr/>
          <p:nvPr/>
        </p:nvSpPr>
        <p:spPr>
          <a:xfrm>
            <a:off x="7358082" y="414338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爆炸形 1 6"/>
          <p:cNvSpPr/>
          <p:nvPr/>
        </p:nvSpPr>
        <p:spPr>
          <a:xfrm>
            <a:off x="7572396" y="128586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爆炸形 1 7"/>
          <p:cNvSpPr/>
          <p:nvPr/>
        </p:nvSpPr>
        <p:spPr>
          <a:xfrm>
            <a:off x="4643438" y="1500174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爆炸形 1 9"/>
          <p:cNvSpPr/>
          <p:nvPr/>
        </p:nvSpPr>
        <p:spPr>
          <a:xfrm>
            <a:off x="1643042" y="4929198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爆炸形 1 10"/>
          <p:cNvSpPr/>
          <p:nvPr/>
        </p:nvSpPr>
        <p:spPr>
          <a:xfrm>
            <a:off x="7072330" y="4000504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爆炸形 1 14"/>
          <p:cNvSpPr/>
          <p:nvPr/>
        </p:nvSpPr>
        <p:spPr>
          <a:xfrm>
            <a:off x="4572000" y="4929198"/>
            <a:ext cx="214314" cy="142876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爆炸形 1 15"/>
          <p:cNvSpPr/>
          <p:nvPr/>
        </p:nvSpPr>
        <p:spPr>
          <a:xfrm>
            <a:off x="1643042" y="335756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爆炸形 1 16"/>
          <p:cNvSpPr/>
          <p:nvPr/>
        </p:nvSpPr>
        <p:spPr>
          <a:xfrm>
            <a:off x="3857620" y="335756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爆炸形 1 17"/>
          <p:cNvSpPr/>
          <p:nvPr/>
        </p:nvSpPr>
        <p:spPr>
          <a:xfrm>
            <a:off x="4286248" y="3143248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爆炸形 1 18"/>
          <p:cNvSpPr/>
          <p:nvPr/>
        </p:nvSpPr>
        <p:spPr>
          <a:xfrm>
            <a:off x="642910" y="585789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00100" y="571501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新增电话</a:t>
            </a:r>
            <a:endParaRPr lang="zh-CN" altLang="en-US" dirty="0"/>
          </a:p>
        </p:txBody>
      </p:sp>
      <p:sp>
        <p:nvSpPr>
          <p:cNvPr id="22" name="爆炸形 1 21"/>
          <p:cNvSpPr/>
          <p:nvPr/>
        </p:nvSpPr>
        <p:spPr>
          <a:xfrm>
            <a:off x="642910" y="6143644"/>
            <a:ext cx="214314" cy="142876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928662" y="600076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已有电话</a:t>
            </a:r>
            <a:endParaRPr lang="zh-CN" altLang="en-US" dirty="0"/>
          </a:p>
        </p:txBody>
      </p:sp>
      <p:sp>
        <p:nvSpPr>
          <p:cNvPr id="24" name="爆炸形 1 23"/>
          <p:cNvSpPr/>
          <p:nvPr/>
        </p:nvSpPr>
        <p:spPr>
          <a:xfrm>
            <a:off x="4500562" y="928670"/>
            <a:ext cx="214314" cy="142876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爆炸形 1 24"/>
          <p:cNvSpPr/>
          <p:nvPr/>
        </p:nvSpPr>
        <p:spPr>
          <a:xfrm>
            <a:off x="1285852" y="1928802"/>
            <a:ext cx="214314" cy="142876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爆炸形 1 25"/>
          <p:cNvSpPr/>
          <p:nvPr/>
        </p:nvSpPr>
        <p:spPr>
          <a:xfrm>
            <a:off x="1357290" y="1357298"/>
            <a:ext cx="214314" cy="142876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爆炸形 1 26"/>
          <p:cNvSpPr/>
          <p:nvPr/>
        </p:nvSpPr>
        <p:spPr>
          <a:xfrm flipV="1">
            <a:off x="5072066" y="857232"/>
            <a:ext cx="214314" cy="223838"/>
          </a:xfrm>
          <a:prstGeom prst="irregularSeal1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爆炸形 1 27"/>
          <p:cNvSpPr/>
          <p:nvPr/>
        </p:nvSpPr>
        <p:spPr>
          <a:xfrm>
            <a:off x="4286248" y="557214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4572000" y="5500702"/>
            <a:ext cx="2286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两个气闸室通用入口布局一个电话，用于动物进入前联系。</a:t>
            </a:r>
            <a:endParaRPr lang="zh-CN" alt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" y="1124585"/>
            <a:ext cx="9111615" cy="4382135"/>
          </a:xfrm>
          <a:prstGeom prst="rect">
            <a:avLst/>
          </a:prstGeom>
        </p:spPr>
      </p:pic>
      <p:sp>
        <p:nvSpPr>
          <p:cNvPr id="5" name="爆炸形 1 4"/>
          <p:cNvSpPr/>
          <p:nvPr/>
        </p:nvSpPr>
        <p:spPr>
          <a:xfrm>
            <a:off x="642910" y="585789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爆炸形 1 5"/>
          <p:cNvSpPr/>
          <p:nvPr/>
        </p:nvSpPr>
        <p:spPr>
          <a:xfrm>
            <a:off x="7572396" y="1500174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爆炸形 1 6"/>
          <p:cNvSpPr/>
          <p:nvPr/>
        </p:nvSpPr>
        <p:spPr>
          <a:xfrm>
            <a:off x="4000496" y="442913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爆炸形 1 7"/>
          <p:cNvSpPr/>
          <p:nvPr/>
        </p:nvSpPr>
        <p:spPr>
          <a:xfrm>
            <a:off x="2928926" y="414338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爆炸形 1 8"/>
          <p:cNvSpPr/>
          <p:nvPr/>
        </p:nvSpPr>
        <p:spPr>
          <a:xfrm>
            <a:off x="7500958" y="485776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爆炸形 1 9"/>
          <p:cNvSpPr/>
          <p:nvPr/>
        </p:nvSpPr>
        <p:spPr>
          <a:xfrm>
            <a:off x="2500298" y="371475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爆炸形 1 10"/>
          <p:cNvSpPr/>
          <p:nvPr/>
        </p:nvSpPr>
        <p:spPr>
          <a:xfrm>
            <a:off x="6929454" y="371475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爆炸形 1 11"/>
          <p:cNvSpPr/>
          <p:nvPr/>
        </p:nvSpPr>
        <p:spPr>
          <a:xfrm>
            <a:off x="4643438" y="3714752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爆炸形 1 12"/>
          <p:cNvSpPr/>
          <p:nvPr/>
        </p:nvSpPr>
        <p:spPr>
          <a:xfrm>
            <a:off x="2285984" y="1500174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rot="16200000" flipH="1">
            <a:off x="7322363" y="1107265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57950" y="28572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此处如果方便 因为走廊较长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57488" y="578645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此处如果方便 因为走廊较长</a:t>
            </a:r>
            <a:endParaRPr lang="zh-CN" altLang="en-US" dirty="0"/>
          </a:p>
        </p:txBody>
      </p:sp>
      <p:cxnSp>
        <p:nvCxnSpPr>
          <p:cNvPr id="19" name="直接箭头连接符 18"/>
          <p:cNvCxnSpPr/>
          <p:nvPr/>
        </p:nvCxnSpPr>
        <p:spPr>
          <a:xfrm rot="16200000" flipV="1">
            <a:off x="2678893" y="4750603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爆炸形 1 17"/>
          <p:cNvSpPr/>
          <p:nvPr/>
        </p:nvSpPr>
        <p:spPr>
          <a:xfrm>
            <a:off x="428596" y="3071810"/>
            <a:ext cx="214314" cy="142876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36</Words>
  <Application>Microsoft Office PowerPoint</Application>
  <PresentationFormat>全屏显示(4:3)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5</cp:revision>
  <dcterms:created xsi:type="dcterms:W3CDTF">2022-08-31T03:09:38Z</dcterms:created>
  <dcterms:modified xsi:type="dcterms:W3CDTF">2022-09-13T03:04:01Z</dcterms:modified>
</cp:coreProperties>
</file>